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Source Code Pro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22" Type="http://schemas.openxmlformats.org/officeDocument/2006/relationships/font" Target="fonts/SourceCodePro-italic.fntdata"/><Relationship Id="rId21" Type="http://schemas.openxmlformats.org/officeDocument/2006/relationships/font" Target="fonts/SourceCodePro-bold.fntdata"/><Relationship Id="rId24" Type="http://schemas.openxmlformats.org/officeDocument/2006/relationships/font" Target="fonts/Oswald-regular.fntdata"/><Relationship Id="rId23" Type="http://schemas.openxmlformats.org/officeDocument/2006/relationships/font" Target="fonts/SourceCodePr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6ea68e05f2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6ea68e05f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6ea68e05f2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6ea68e05f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6ed21897a1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6ed21897a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6ea68e05f2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6ea68e05f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6ea68e05f2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6ea68e05f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6ea68e05f2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6ea68e05f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6ea68e05f2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6ea68e05f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euler.ru" TargetMode="External"/><Relationship Id="rId4" Type="http://schemas.openxmlformats.org/officeDocument/2006/relationships/hyperlink" Target="https://www.youtube.com/user/EulerCAE/videos" TargetMode="External"/><Relationship Id="rId9" Type="http://schemas.openxmlformats.org/officeDocument/2006/relationships/image" Target="../media/image6.jpg"/><Relationship Id="rId5" Type="http://schemas.openxmlformats.org/officeDocument/2006/relationships/hyperlink" Target="https://en.wikipedia.org/wiki/Dynamic_substructuring" TargetMode="External"/><Relationship Id="rId6" Type="http://schemas.openxmlformats.org/officeDocument/2006/relationships/hyperlink" Target="http://www.youtube.com/watch?v=peWZC9l4q48" TargetMode="External"/><Relationship Id="rId7" Type="http://schemas.openxmlformats.org/officeDocument/2006/relationships/image" Target="../media/image4.jpg"/><Relationship Id="rId8" Type="http://schemas.openxmlformats.org/officeDocument/2006/relationships/hyperlink" Target="http://www.youtube.com/watch?v=S2PGQOER11c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stdapproach/ppt/blob/main/solveLinearOdeDeltaFunction.pdf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Hungarian_algorithm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plm.automation.siemens.com/global/en/products/teamcenter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Denis Pleshkov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(Senior) C++ Developer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Dynamic simulation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631800"/>
            <a:ext cx="4146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Project name: Euler, roboTester (Sep2006-Dec2013)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124675" y="1600750"/>
            <a:ext cx="5503800" cy="33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http://www.euler.ru</a:t>
            </a:r>
            <a:r>
              <a:rPr lang="ru"/>
              <a:t> </a:t>
            </a:r>
            <a:r>
              <a:rPr lang="ru"/>
              <a:t>simulate vehicle dynamics </a:t>
            </a:r>
            <a:r>
              <a:rPr lang="ru" u="sng">
                <a:solidFill>
                  <a:schemeClr val="hlink"/>
                </a:solidFill>
                <a:hlinkClick r:id="rId4"/>
              </a:rPr>
              <a:t>https://www.youtube.com/user/EulerCAE/videos</a:t>
            </a:r>
            <a:r>
              <a:rPr lang="ru"/>
              <a:t>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improve simulation core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interface to Simulink WorkShop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Node </a:t>
            </a:r>
            <a:r>
              <a:rPr lang="ru"/>
              <a:t>remuneration</a:t>
            </a:r>
            <a:r>
              <a:rPr lang="ru"/>
              <a:t> for Sparse Matrix representation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Craig-Bampton </a:t>
            </a:r>
            <a:r>
              <a:rPr lang="ru" sz="1000"/>
              <a:t>(</a:t>
            </a:r>
            <a:r>
              <a:rPr lang="ru" sz="1000" u="sng">
                <a:solidFill>
                  <a:schemeClr val="hlink"/>
                </a:solidFill>
                <a:hlinkClick r:id="rId5"/>
              </a:rPr>
              <a:t>https://en.wikipedia.org/wiki/Dynamic_substructuring</a:t>
            </a:r>
            <a:r>
              <a:rPr lang="ru" sz="1000"/>
              <a:t> )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Export data from CAD (NX, SolidWorks, Autodesk Inventor)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DSL for list </a:t>
            </a:r>
            <a:r>
              <a:rPr lang="ru"/>
              <a:t>comprehension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Tools for create custom Application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Tool for auto testing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CI-pipeline via bat-files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Fork boost::tuple, QDialog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Tech.stack: C++03/11, Boost, Qt, VStidio/QtCreator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Что будет, если отклонить ряд маятников и одновременно отпустить?" id="140" name="Google Shape;140;p23" title="Волны маятников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4725" y="339425"/>
            <a:ext cx="2516933" cy="188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Виртуальное испытание &quot;Опрокидывание автомобиля&quot;.&#10;&#10;В программном комплексе EULER можно моделировать самые различные, как стандартные, так и специальные виды испытаний автомобильной техники, например: рывок руля, переставка, поворот 25 метров, поворот 35 метров, поворот минимального радиуса, опрокидывание на стенде, стабилизация, разгон, торможение, плавность хода на дорогах с различным профилем, опорная проходимость при движении по деформируемому грунту, переезд рва, стенки или других препятствий и другие испытания.&#10;http://www.euler.ru/" id="141" name="Google Shape;141;p23" title="Опрокидывание автомобиля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28475" y="2379525"/>
            <a:ext cx="3363125" cy="2522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idx="4294967295" type="body"/>
          </p:nvPr>
        </p:nvSpPr>
        <p:spPr>
          <a:xfrm>
            <a:off x="318850" y="2667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accent3"/>
                </a:solidFill>
              </a:rPr>
              <a:t>FEA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47" name="Google Shape;147;p24"/>
          <p:cNvSpPr txBox="1"/>
          <p:nvPr>
            <p:ph idx="4294967295" type="body"/>
          </p:nvPr>
        </p:nvSpPr>
        <p:spPr>
          <a:xfrm>
            <a:off x="14050" y="722850"/>
            <a:ext cx="4307400" cy="22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Finite Element Analysis of an Inverse Problem Static/Dynamics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Direct problem: find x from [K]{x}={P}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Inverse problem: having [K] and x_i, find {x} and P_i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same for dynamics problem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Transient analysis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Steady state response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Sensitivity</a:t>
            </a:r>
            <a:r>
              <a:rPr lang="ru" sz="1200"/>
              <a:t> analysis</a:t>
            </a:r>
            <a:endParaRPr sz="1200"/>
          </a:p>
        </p:txBody>
      </p:sp>
      <p:sp>
        <p:nvSpPr>
          <p:cNvPr id="148" name="Google Shape;148;p24"/>
          <p:cNvSpPr txBox="1"/>
          <p:nvPr>
            <p:ph idx="4294967295" type="body"/>
          </p:nvPr>
        </p:nvSpPr>
        <p:spPr>
          <a:xfrm>
            <a:off x="4825250" y="2667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accent3"/>
                </a:solidFill>
              </a:rPr>
              <a:t>Control theory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49" name="Google Shape;149;p24"/>
          <p:cNvSpPr txBox="1"/>
          <p:nvPr>
            <p:ph idx="4294967295" type="body"/>
          </p:nvPr>
        </p:nvSpPr>
        <p:spPr>
          <a:xfrm>
            <a:off x="4825250" y="722850"/>
            <a:ext cx="3999900" cy="18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Calculate transfer function by Adjacency Matrix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Transient analysis for input with Dirac delta function</a:t>
            </a:r>
            <a:endParaRPr sz="12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ru" sz="900" u="sng">
                <a:solidFill>
                  <a:schemeClr val="hlink"/>
                </a:solidFill>
                <a:hlinkClick r:id="rId3"/>
              </a:rPr>
              <a:t>https://github.com/stdapproach/ppt/blob/main/solveLinearOdeDeltaFunction.pdf</a:t>
            </a:r>
            <a:endParaRPr sz="9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200"/>
              <a:t>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2350" y="3858125"/>
            <a:ext cx="7191849" cy="12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1100" y="2144150"/>
            <a:ext cx="3294774" cy="15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idx="4294967295" type="body"/>
          </p:nvPr>
        </p:nvSpPr>
        <p:spPr>
          <a:xfrm>
            <a:off x="318850" y="2667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accent3"/>
                </a:solidFill>
              </a:rPr>
              <a:t>Why circuit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57" name="Google Shape;157;p25"/>
          <p:cNvSpPr txBox="1"/>
          <p:nvPr>
            <p:ph idx="4294967295" type="body"/>
          </p:nvPr>
        </p:nvSpPr>
        <p:spPr>
          <a:xfrm>
            <a:off x="14050" y="722850"/>
            <a:ext cx="75072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CLI for editing/simulation/analysis of model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State Equation (Observability/Controllability)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Transient analysis (</a:t>
            </a:r>
            <a:r>
              <a:rPr lang="ru" sz="1200"/>
              <a:t>Free response, Impulse response, nonZero IC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Transfer function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Parallel Sparse direct Solver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Inverse problem: find parameter value delivering expected </a:t>
            </a:r>
            <a:r>
              <a:rPr lang="ru" sz="1200"/>
              <a:t>characteristics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Sensitivity</a:t>
            </a:r>
            <a:r>
              <a:rPr lang="ru" sz="1200"/>
              <a:t> </a:t>
            </a:r>
            <a:r>
              <a:rPr lang="ru" sz="1200"/>
              <a:t>analysis</a:t>
            </a:r>
            <a:r>
              <a:rPr lang="ru" sz="1200"/>
              <a:t>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Optimization problem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Model reduction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Krylov subspace projection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Structure preserving reduced order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? Craig-Bampton analog ?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PhD?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Contact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1618200"/>
            <a:ext cx="30549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/>
              <a:t>Denis Pleshkov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std.approach@gmail.com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github.com/stdapproach/ppt</a:t>
            </a:r>
            <a:endParaRPr sz="1400"/>
          </a:p>
        </p:txBody>
      </p:sp>
      <p:pic>
        <p:nvPicPr>
          <p:cNvPr descr="Вид на фрагмент моста Золотые Ворота снизу вверх на фоне синего неба" id="164" name="Google Shape;164;p26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About me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ru"/>
              <a:t>I do love designing and implementing a cool/complex things which could simplify my work and/or </a:t>
            </a:r>
            <a:r>
              <a:rPr lang="ru"/>
              <a:t>other</a:t>
            </a:r>
            <a:r>
              <a:rPr lang="ru"/>
              <a:t> one’s.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ru"/>
              <a:t>More than 10 years of production </a:t>
            </a:r>
            <a:r>
              <a:rPr lang="ru"/>
              <a:t>experience</a:t>
            </a:r>
            <a:r>
              <a:rPr lang="ru"/>
              <a:t> with C++/Qt.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Hobby: Linear Algebra, Linear ODE, FEA, Vibration Theory, bike riding, Control Theory, </a:t>
            </a:r>
            <a:r>
              <a:rPr lang="ru"/>
              <a:t>Rubik's</a:t>
            </a:r>
            <a:r>
              <a:rPr lang="ru"/>
              <a:t> cube, drum playing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Knowledge</a:t>
            </a:r>
            <a:r>
              <a:rPr lang="ru"/>
              <a:t> 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Win/</a:t>
            </a:r>
            <a:b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Linux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C++/Qt/</a:t>
            </a:r>
            <a:br>
              <a:rPr lang="ru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ru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Math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Math. Simulation</a:t>
            </a:r>
            <a:endParaRPr sz="17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Numpy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AD for OEM from Munich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631800"/>
            <a:ext cx="4602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Project name: NDA (Aug2021-now)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124675" y="1600750"/>
            <a:ext cx="58293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Low level functionality for data transfer between ECU’s and HeadUnit (FrancaIDL/AutoSAR)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Math.Library: Common Wrapper, Linear Algebra, Optimization, Kalman Filtration, Rectangles Intersection in 2D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Found error in Intel AdLib (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https://en.wikipedia.org/wiki/Hungarian_algorithm</a:t>
            </a:r>
            <a:r>
              <a:rPr lang="ru"/>
              <a:t>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Tech. stack: C++14/Python (Numpy, Jupyter), Bazel/FrancaIDL/Blaze/AdLib, vsCode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Открытый ноутбук Chromebook"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900" y="136200"/>
            <a:ext cx="3402673" cy="22333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зайн-макет приложения на экране компьютера" id="96" name="Google Shape;96;p17"/>
          <p:cNvPicPr preferRelativeResize="0"/>
          <p:nvPr/>
        </p:nvPicPr>
        <p:blipFill rotWithShape="1">
          <a:blip r:embed="rId5">
            <a:alphaModFix/>
          </a:blip>
          <a:srcRect b="24800" l="0" r="0" t="0"/>
          <a:stretch/>
        </p:blipFill>
        <p:spPr>
          <a:xfrm>
            <a:off x="6044899" y="325404"/>
            <a:ext cx="2520402" cy="1573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Черный смартфон в вертикальной ориентации"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4999" y="734304"/>
            <a:ext cx="1019726" cy="2216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зайн-макет приложения на экране смартфона" id="98" name="Google Shape;9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4028" y="918453"/>
            <a:ext cx="921668" cy="181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HMI</a:t>
            </a:r>
            <a:r>
              <a:rPr lang="ru"/>
              <a:t> for OEM from Stuttgart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631800"/>
            <a:ext cx="5249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Project name: NDA (Jan2016-Aug2021)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124675" y="1600750"/>
            <a:ext cx="53514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Rich GUI for HMI/Navigation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Instrument Cluster display (no simulator, no debug, only dlt-logs)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Virtual keyboard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Check translation files (Kotlin)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Tech. stack: C++14/Qt/Qml/C#/cmake/dlt-viewer, Qt Creator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Открытый ноутбук Chromebook"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900" y="136200"/>
            <a:ext cx="3402673" cy="22333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зайн-макет приложения на экране компьютера" id="111" name="Google Shape;111;p19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6044899" y="325404"/>
            <a:ext cx="2520402" cy="1573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Черный смартфон в вертикальной ориентации"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4999" y="734304"/>
            <a:ext cx="1019726" cy="2216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зайн-макет приложения на экране смартфона"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4028" y="918453"/>
            <a:ext cx="921668" cy="181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TeamCenter’s plugin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631800"/>
            <a:ext cx="5351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Project name: </a:t>
            </a:r>
            <a:r>
              <a:rPr lang="ru"/>
              <a:t>Digital signature (Dec2013-Dec2015)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124675" y="1600750"/>
            <a:ext cx="53514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Secured document’s flow with digital signature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Plugin for TeamCenter (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https://www.plm.automation.siemens.com/global/en/products/teamcenter</a:t>
            </a:r>
            <a:r>
              <a:rPr lang="ru"/>
              <a:t> 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Tech.stack: Java, JNI, C++, Qt, QtCreator/Eclipse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3rd-party Crypto-Lib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Открытый ноутбук Chromebook"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900" y="136200"/>
            <a:ext cx="3402673" cy="22333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зайн-макет приложения на экране компьютера" id="126" name="Google Shape;126;p21"/>
          <p:cNvPicPr preferRelativeResize="0"/>
          <p:nvPr/>
        </p:nvPicPr>
        <p:blipFill rotWithShape="1">
          <a:blip r:embed="rId5">
            <a:alphaModFix/>
          </a:blip>
          <a:srcRect b="24800" l="0" r="0" t="0"/>
          <a:stretch/>
        </p:blipFill>
        <p:spPr>
          <a:xfrm>
            <a:off x="6044899" y="325404"/>
            <a:ext cx="2520402" cy="1573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Черный смартфон в вертикальной ориентации" id="127" name="Google Shape;12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4999" y="734304"/>
            <a:ext cx="1019726" cy="2216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зайн-макет приложения на экране смартфона" id="128" name="Google Shape;12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4028" y="918453"/>
            <a:ext cx="921668" cy="181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